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40" y="321058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5218093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998893"/>
            <a:ext cx="613778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are and </a:t>
            </a:r>
            <a:r>
              <a:rPr lang="fr-FR" sz="2800" dirty="0" err="1" smtClean="0">
                <a:latin typeface="Kristen ITC" pitchFamily="66" charset="0"/>
              </a:rPr>
              <a:t>respond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7550" y="24384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France and US on a </a:t>
            </a:r>
            <a:r>
              <a:rPr lang="fr-FR" sz="2800" dirty="0" err="1" smtClean="0">
                <a:latin typeface="Kristen ITC" pitchFamily="66" charset="0"/>
              </a:rPr>
              <a:t>map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2011-09-19T11:07:52Z</dcterms:modified>
</cp:coreProperties>
</file>